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7"/>
  </p:notesMasterIdLst>
  <p:handoutMasterIdLst>
    <p:handoutMasterId r:id="rId38"/>
  </p:handoutMasterIdLst>
  <p:sldIdLst>
    <p:sldId id="607" r:id="rId6"/>
    <p:sldId id="623" r:id="rId7"/>
    <p:sldId id="599" r:id="rId8"/>
    <p:sldId id="622" r:id="rId9"/>
    <p:sldId id="646" r:id="rId10"/>
    <p:sldId id="639" r:id="rId11"/>
    <p:sldId id="642" r:id="rId12"/>
    <p:sldId id="643" r:id="rId13"/>
    <p:sldId id="627" r:id="rId14"/>
    <p:sldId id="628" r:id="rId15"/>
    <p:sldId id="625" r:id="rId16"/>
    <p:sldId id="624" r:id="rId17"/>
    <p:sldId id="644" r:id="rId18"/>
    <p:sldId id="630" r:id="rId19"/>
    <p:sldId id="631" r:id="rId20"/>
    <p:sldId id="635" r:id="rId21"/>
    <p:sldId id="645" r:id="rId22"/>
    <p:sldId id="413" r:id="rId23"/>
    <p:sldId id="637" r:id="rId24"/>
    <p:sldId id="636" r:id="rId25"/>
    <p:sldId id="647" r:id="rId26"/>
    <p:sldId id="648" r:id="rId27"/>
    <p:sldId id="649" r:id="rId28"/>
    <p:sldId id="650" r:id="rId29"/>
    <p:sldId id="651" r:id="rId30"/>
    <p:sldId id="652" r:id="rId31"/>
    <p:sldId id="638" r:id="rId32"/>
    <p:sldId id="417" r:id="rId33"/>
    <p:sldId id="640" r:id="rId34"/>
    <p:sldId id="419" r:id="rId35"/>
    <p:sldId id="641" r:id="rId36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2B9CD"/>
    <a:srgbClr val="EB3C2D"/>
    <a:srgbClr val="E6005A"/>
    <a:srgbClr val="FAB2A4"/>
    <a:srgbClr val="D2EEF1"/>
    <a:srgbClr val="272A30"/>
    <a:srgbClr val="CC9900"/>
    <a:srgbClr val="253746"/>
    <a:srgbClr val="FF7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386F1-C09B-44C9-807E-A7A00ED9C7F4}" v="1" dt="2020-08-27T19:50:33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97" autoAdjust="0"/>
  </p:normalViewPr>
  <p:slideViewPr>
    <p:cSldViewPr snapToGrid="0">
      <p:cViewPr varScale="1">
        <p:scale>
          <a:sx n="67" d="100"/>
          <a:sy n="67" d="100"/>
        </p:scale>
        <p:origin x="960" y="66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on" userId="6c4494c9-e300-475e-8570-19c96c3d8172" providerId="ADAL" clId="{C985B1B3-9B3B-41E8-B421-26B50A620289}"/>
    <pc:docChg chg="delSld modSld">
      <pc:chgData name="Gerson" userId="6c4494c9-e300-475e-8570-19c96c3d8172" providerId="ADAL" clId="{C985B1B3-9B3B-41E8-B421-26B50A620289}" dt="2020-08-24T23:45:52.878" v="492" actId="6549"/>
      <pc:docMkLst>
        <pc:docMk/>
      </pc:docMkLst>
      <pc:sldChg chg="del">
        <pc:chgData name="Gerson" userId="6c4494c9-e300-475e-8570-19c96c3d8172" providerId="ADAL" clId="{C985B1B3-9B3B-41E8-B421-26B50A620289}" dt="2020-08-24T20:09:00.913" v="0" actId="47"/>
        <pc:sldMkLst>
          <pc:docMk/>
          <pc:sldMk cId="969805451" sldId="564"/>
        </pc:sldMkLst>
      </pc:sldChg>
      <pc:sldChg chg="modSp mod">
        <pc:chgData name="Gerson" userId="6c4494c9-e300-475e-8570-19c96c3d8172" providerId="ADAL" clId="{C985B1B3-9B3B-41E8-B421-26B50A620289}" dt="2020-08-24T20:25:32.161" v="125" actId="20577"/>
        <pc:sldMkLst>
          <pc:docMk/>
          <pc:sldMk cId="1371479964" sldId="623"/>
        </pc:sldMkLst>
        <pc:spChg chg="mod">
          <ac:chgData name="Gerson" userId="6c4494c9-e300-475e-8570-19c96c3d8172" providerId="ADAL" clId="{C985B1B3-9B3B-41E8-B421-26B50A620289}" dt="2020-08-24T20:25:32.161" v="125" actId="20577"/>
          <ac:spMkLst>
            <pc:docMk/>
            <pc:sldMk cId="1371479964" sldId="623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5:22.496" v="118" actId="20577"/>
        <pc:sldMkLst>
          <pc:docMk/>
          <pc:sldMk cId="2135595102" sldId="624"/>
        </pc:sldMkLst>
        <pc:spChg chg="mod">
          <ac:chgData name="Gerson" userId="6c4494c9-e300-475e-8570-19c96c3d8172" providerId="ADAL" clId="{C985B1B3-9B3B-41E8-B421-26B50A620289}" dt="2020-08-24T20:25:22.496" v="118" actId="20577"/>
          <ac:spMkLst>
            <pc:docMk/>
            <pc:sldMk cId="2135595102" sldId="624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0:12:36.575" v="49" actId="1076"/>
        <pc:sldMkLst>
          <pc:docMk/>
          <pc:sldMk cId="3335910301" sldId="625"/>
        </pc:sldMkLst>
        <pc:spChg chg="mod">
          <ac:chgData name="Gerson" userId="6c4494c9-e300-475e-8570-19c96c3d8172" providerId="ADAL" clId="{C985B1B3-9B3B-41E8-B421-26B50A620289}" dt="2020-08-24T20:12:36.575" v="49" actId="1076"/>
          <ac:spMkLst>
            <pc:docMk/>
            <pc:sldMk cId="3335910301" sldId="625"/>
            <ac:spMk id="2" creationId="{00000000-0000-0000-0000-000000000000}"/>
          </ac:spMkLst>
        </pc:spChg>
      </pc:sldChg>
      <pc:sldChg chg="del">
        <pc:chgData name="Gerson" userId="6c4494c9-e300-475e-8570-19c96c3d8172" providerId="ADAL" clId="{C985B1B3-9B3B-41E8-B421-26B50A620289}" dt="2020-08-24T20:09:01.527" v="1" actId="47"/>
        <pc:sldMkLst>
          <pc:docMk/>
          <pc:sldMk cId="2454350592" sldId="626"/>
        </pc:sldMkLst>
      </pc:sldChg>
      <pc:sldChg chg="delSp modSp mod">
        <pc:chgData name="Gerson" userId="6c4494c9-e300-475e-8570-19c96c3d8172" providerId="ADAL" clId="{C985B1B3-9B3B-41E8-B421-26B50A620289}" dt="2020-08-24T21:49:25.336" v="182" actId="1076"/>
        <pc:sldMkLst>
          <pc:docMk/>
          <pc:sldMk cId="2884719119" sldId="629"/>
        </pc:sldMkLst>
        <pc:spChg chg="mod">
          <ac:chgData name="Gerson" userId="6c4494c9-e300-475e-8570-19c96c3d8172" providerId="ADAL" clId="{C985B1B3-9B3B-41E8-B421-26B50A620289}" dt="2020-08-24T21:49:25.336" v="182" actId="1076"/>
          <ac:spMkLst>
            <pc:docMk/>
            <pc:sldMk cId="2884719119" sldId="629"/>
            <ac:spMk id="2" creationId="{8574D669-A7D8-44F8-AC2B-48359CDCC23A}"/>
          </ac:spMkLst>
        </pc:spChg>
        <pc:spChg chg="mod">
          <ac:chgData name="Gerson" userId="6c4494c9-e300-475e-8570-19c96c3d8172" providerId="ADAL" clId="{C985B1B3-9B3B-41E8-B421-26B50A620289}" dt="2020-08-24T20:09:34.677" v="28" actId="1038"/>
          <ac:spMkLst>
            <pc:docMk/>
            <pc:sldMk cId="2884719119" sldId="629"/>
            <ac:spMk id="8" creationId="{9D93A2B8-2775-49B3-98B5-3FCFA634466E}"/>
          </ac:spMkLst>
        </pc:spChg>
        <pc:picChg chg="mod">
          <ac:chgData name="Gerson" userId="6c4494c9-e300-475e-8570-19c96c3d8172" providerId="ADAL" clId="{C985B1B3-9B3B-41E8-B421-26B50A620289}" dt="2020-08-24T20:09:34.677" v="28" actId="1038"/>
          <ac:picMkLst>
            <pc:docMk/>
            <pc:sldMk cId="2884719119" sldId="629"/>
            <ac:picMk id="12" creationId="{C793F3EE-0D1F-4A47-AF1E-82DFFE843BDA}"/>
          </ac:picMkLst>
        </pc:picChg>
        <pc:picChg chg="del">
          <ac:chgData name="Gerson" userId="6c4494c9-e300-475e-8570-19c96c3d8172" providerId="ADAL" clId="{C985B1B3-9B3B-41E8-B421-26B50A620289}" dt="2020-08-24T20:09:35.726" v="29" actId="478"/>
          <ac:picMkLst>
            <pc:docMk/>
            <pc:sldMk cId="2884719119" sldId="629"/>
            <ac:picMk id="2056" creationId="{C6F7C98B-F958-42C3-9C2D-61DEF2DB1F02}"/>
          </ac:picMkLst>
        </pc:picChg>
      </pc:sldChg>
      <pc:sldChg chg="modSp mod">
        <pc:chgData name="Gerson" userId="6c4494c9-e300-475e-8570-19c96c3d8172" providerId="ADAL" clId="{C985B1B3-9B3B-41E8-B421-26B50A620289}" dt="2020-08-24T20:15:14.001" v="98" actId="20577"/>
        <pc:sldMkLst>
          <pc:docMk/>
          <pc:sldMk cId="987722872" sldId="630"/>
        </pc:sldMkLst>
        <pc:spChg chg="mod">
          <ac:chgData name="Gerson" userId="6c4494c9-e300-475e-8570-19c96c3d8172" providerId="ADAL" clId="{C985B1B3-9B3B-41E8-B421-26B50A620289}" dt="2020-08-24T20:15:14.001" v="98" actId="20577"/>
          <ac:spMkLst>
            <pc:docMk/>
            <pc:sldMk cId="987722872" sldId="630"/>
            <ac:spMk id="4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1:52:07.913" v="184" actId="1076"/>
        <pc:sldMkLst>
          <pc:docMk/>
          <pc:sldMk cId="2936254365" sldId="631"/>
        </pc:sldMkLst>
        <pc:spChg chg="add mod">
          <ac:chgData name="Gerson" userId="6c4494c9-e300-475e-8570-19c96c3d8172" providerId="ADAL" clId="{C985B1B3-9B3B-41E8-B421-26B50A620289}" dt="2020-08-24T20:17:31.245" v="106" actId="1076"/>
          <ac:spMkLst>
            <pc:docMk/>
            <pc:sldMk cId="2936254365" sldId="631"/>
            <ac:spMk id="2" creationId="{634420C8-75E8-4AE8-B56A-B411EBF83556}"/>
          </ac:spMkLst>
        </pc:spChg>
        <pc:spChg chg="mod">
          <ac:chgData name="Gerson" userId="6c4494c9-e300-475e-8570-19c96c3d8172" providerId="ADAL" clId="{C985B1B3-9B3B-41E8-B421-26B50A620289}" dt="2020-08-24T20:16:58.783" v="100" actId="20577"/>
          <ac:spMkLst>
            <pc:docMk/>
            <pc:sldMk cId="2936254365" sldId="631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1:52:07.913" v="184" actId="1076"/>
          <ac:picMkLst>
            <pc:docMk/>
            <pc:sldMk cId="2936254365" sldId="631"/>
            <ac:picMk id="10" creationId="{D7424ED5-0B05-46D6-8BEA-815E0F715CE4}"/>
          </ac:picMkLst>
        </pc:picChg>
      </pc:sldChg>
      <pc:sldChg chg="modSp mod">
        <pc:chgData name="Gerson" userId="6c4494c9-e300-475e-8570-19c96c3d8172" providerId="ADAL" clId="{C985B1B3-9B3B-41E8-B421-26B50A620289}" dt="2020-08-24T20:25:53.688" v="132" actId="20577"/>
        <pc:sldMkLst>
          <pc:docMk/>
          <pc:sldMk cId="2941021564" sldId="632"/>
        </pc:sldMkLst>
        <pc:spChg chg="mod">
          <ac:chgData name="Gerson" userId="6c4494c9-e300-475e-8570-19c96c3d8172" providerId="ADAL" clId="{C985B1B3-9B3B-41E8-B421-26B50A620289}" dt="2020-08-24T20:25:53.688" v="132" actId="20577"/>
          <ac:spMkLst>
            <pc:docMk/>
            <pc:sldMk cId="2941021564" sldId="632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6:39.070" v="181" actId="1037"/>
        <pc:sldMkLst>
          <pc:docMk/>
          <pc:sldMk cId="3993364132" sldId="634"/>
        </pc:sldMkLst>
        <pc:spChg chg="mod">
          <ac:chgData name="Gerson" userId="6c4494c9-e300-475e-8570-19c96c3d8172" providerId="ADAL" clId="{C985B1B3-9B3B-41E8-B421-26B50A620289}" dt="2020-08-24T20:26:39.070" v="181" actId="1037"/>
          <ac:spMkLst>
            <pc:docMk/>
            <pc:sldMk cId="3993364132" sldId="634"/>
            <ac:spMk id="2" creationId="{00000000-0000-0000-0000-000000000000}"/>
          </ac:spMkLst>
        </pc:spChg>
      </pc:sldChg>
      <pc:sldChg chg="addSp delSp modSp mod">
        <pc:chgData name="Gerson" userId="6c4494c9-e300-475e-8570-19c96c3d8172" providerId="ADAL" clId="{C985B1B3-9B3B-41E8-B421-26B50A620289}" dt="2020-08-24T20:23:08.161" v="111" actId="732"/>
        <pc:sldMkLst>
          <pc:docMk/>
          <pc:sldMk cId="322457752" sldId="636"/>
        </pc:sldMkLst>
        <pc:spChg chg="add mod">
          <ac:chgData name="Gerson" userId="6c4494c9-e300-475e-8570-19c96c3d8172" providerId="ADAL" clId="{C985B1B3-9B3B-41E8-B421-26B50A620289}" dt="2020-08-24T20:23:01.838" v="110" actId="1076"/>
          <ac:spMkLst>
            <pc:docMk/>
            <pc:sldMk cId="322457752" sldId="636"/>
            <ac:spMk id="5" creationId="{6F61BA27-26AC-4451-9D58-799C13EFD391}"/>
          </ac:spMkLst>
        </pc:spChg>
        <pc:spChg chg="mod">
          <ac:chgData name="Gerson" userId="6c4494c9-e300-475e-8570-19c96c3d8172" providerId="ADAL" clId="{C985B1B3-9B3B-41E8-B421-26B50A620289}" dt="2020-08-24T20:21:42.787" v="107" actId="1076"/>
          <ac:spMkLst>
            <pc:docMk/>
            <pc:sldMk cId="322457752" sldId="636"/>
            <ac:spMk id="18" creationId="{84B1766C-158B-4A0B-A215-1155978ACB59}"/>
          </ac:spMkLst>
        </pc:spChg>
        <pc:picChg chg="add mod modCrop">
          <ac:chgData name="Gerson" userId="6c4494c9-e300-475e-8570-19c96c3d8172" providerId="ADAL" clId="{C985B1B3-9B3B-41E8-B421-26B50A620289}" dt="2020-08-24T20:23:08.161" v="111" actId="732"/>
          <ac:picMkLst>
            <pc:docMk/>
            <pc:sldMk cId="322457752" sldId="636"/>
            <ac:picMk id="2" creationId="{203A0E04-AA49-48F2-8B54-78BF8EF77A22}"/>
          </ac:picMkLst>
        </pc:picChg>
        <pc:picChg chg="del">
          <ac:chgData name="Gerson" userId="6c4494c9-e300-475e-8570-19c96c3d8172" providerId="ADAL" clId="{C985B1B3-9B3B-41E8-B421-26B50A620289}" dt="2020-08-24T20:22:48.578" v="108" actId="478"/>
          <ac:picMkLst>
            <pc:docMk/>
            <pc:sldMk cId="322457752" sldId="636"/>
            <ac:picMk id="13" creationId="{F0ECB9CB-80FF-4D46-A561-3A7361F51706}"/>
          </ac:picMkLst>
        </pc:picChg>
      </pc:sldChg>
      <pc:sldChg chg="modSp mod">
        <pc:chgData name="Gerson" userId="6c4494c9-e300-475e-8570-19c96c3d8172" providerId="ADAL" clId="{C985B1B3-9B3B-41E8-B421-26B50A620289}" dt="2020-08-24T20:26:24.711" v="152" actId="20577"/>
        <pc:sldMkLst>
          <pc:docMk/>
          <pc:sldMk cId="2610120773" sldId="637"/>
        </pc:sldMkLst>
        <pc:spChg chg="mod">
          <ac:chgData name="Gerson" userId="6c4494c9-e300-475e-8570-19c96c3d8172" providerId="ADAL" clId="{C985B1B3-9B3B-41E8-B421-26B50A620289}" dt="2020-08-24T20:26:24.711" v="152" actId="20577"/>
          <ac:spMkLst>
            <pc:docMk/>
            <pc:sldMk cId="2610120773" sldId="637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3:45:52.878" v="492" actId="6549"/>
        <pc:sldMkLst>
          <pc:docMk/>
          <pc:sldMk cId="300292278" sldId="642"/>
        </pc:sldMkLst>
        <pc:spChg chg="mod">
          <ac:chgData name="Gerson" userId="6c4494c9-e300-475e-8570-19c96c3d8172" providerId="ADAL" clId="{C985B1B3-9B3B-41E8-B421-26B50A620289}" dt="2020-08-24T23:45:52.878" v="492" actId="6549"/>
          <ac:spMkLst>
            <pc:docMk/>
            <pc:sldMk cId="300292278" sldId="642"/>
            <ac:spMk id="2" creationId="{00000000-0000-0000-0000-000000000000}"/>
          </ac:spMkLst>
        </pc:spChg>
        <pc:spChg chg="mod">
          <ac:chgData name="Gerson" userId="6c4494c9-e300-475e-8570-19c96c3d8172" providerId="ADAL" clId="{C985B1B3-9B3B-41E8-B421-26B50A620289}" dt="2020-08-24T20:11:02.292" v="38" actId="20577"/>
          <ac:spMkLst>
            <pc:docMk/>
            <pc:sldMk cId="300292278" sldId="642"/>
            <ac:spMk id="4" creationId="{00000000-0000-0000-0000-000000000000}"/>
          </ac:spMkLst>
        </pc:spChg>
      </pc:sldChg>
      <pc:sldChg chg="modSp">
        <pc:chgData name="Gerson" userId="6c4494c9-e300-475e-8570-19c96c3d8172" providerId="ADAL" clId="{C985B1B3-9B3B-41E8-B421-26B50A620289}" dt="2020-08-24T23:24:45.097" v="402" actId="20577"/>
        <pc:sldMkLst>
          <pc:docMk/>
          <pc:sldMk cId="3628093699" sldId="643"/>
        </pc:sldMkLst>
        <pc:spChg chg="mod">
          <ac:chgData name="Gerson" userId="6c4494c9-e300-475e-8570-19c96c3d8172" providerId="ADAL" clId="{C985B1B3-9B3B-41E8-B421-26B50A620289}" dt="2020-08-24T23:24:45.097" v="402" actId="20577"/>
          <ac:spMkLst>
            <pc:docMk/>
            <pc:sldMk cId="3628093699" sldId="643"/>
            <ac:spMk id="2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0:14:52.081" v="82" actId="20577"/>
        <pc:sldMkLst>
          <pc:docMk/>
          <pc:sldMk cId="4121055886" sldId="644"/>
        </pc:sldMkLst>
        <pc:spChg chg="mod">
          <ac:chgData name="Gerson" userId="6c4494c9-e300-475e-8570-19c96c3d8172" providerId="ADAL" clId="{C985B1B3-9B3B-41E8-B421-26B50A620289}" dt="2020-08-24T20:14:52.081" v="82" actId="20577"/>
          <ac:spMkLst>
            <pc:docMk/>
            <pc:sldMk cId="4121055886" sldId="644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0:14:12.597" v="50" actId="1076"/>
          <ac:picMkLst>
            <pc:docMk/>
            <pc:sldMk cId="4121055886" sldId="644"/>
            <ac:picMk id="6" creationId="{51E5D608-D94B-40B2-A8C6-BFEF1692AD85}"/>
          </ac:picMkLst>
        </pc:picChg>
        <pc:picChg chg="add mod">
          <ac:chgData name="Gerson" userId="6c4494c9-e300-475e-8570-19c96c3d8172" providerId="ADAL" clId="{C985B1B3-9B3B-41E8-B421-26B50A620289}" dt="2020-08-24T20:14:42.944" v="55" actId="1076"/>
          <ac:picMkLst>
            <pc:docMk/>
            <pc:sldMk cId="4121055886" sldId="644"/>
            <ac:picMk id="10" creationId="{D85549A0-01BC-4CA7-B589-BA144778C4A0}"/>
          </ac:picMkLst>
        </pc:picChg>
      </pc:sldChg>
    </pc:docChg>
  </pc:docChgLst>
  <pc:docChgLst>
    <pc:chgData name="Gerson" userId="6c4494c9-e300-475e-8570-19c96c3d8172" providerId="ADAL" clId="{10D386F1-C09B-44C9-807E-A7A00ED9C7F4}"/>
    <pc:docChg chg="custSel addSld delSld modSld">
      <pc:chgData name="Gerson" userId="6c4494c9-e300-475e-8570-19c96c3d8172" providerId="ADAL" clId="{10D386F1-C09B-44C9-807E-A7A00ED9C7F4}" dt="2020-08-27T19:53:14.817" v="58" actId="20577"/>
      <pc:docMkLst>
        <pc:docMk/>
      </pc:docMkLst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98087109" sldId="408"/>
        </pc:sldMkLst>
      </pc:sldChg>
      <pc:sldChg chg="modSp mod">
        <pc:chgData name="Gerson" userId="6c4494c9-e300-475e-8570-19c96c3d8172" providerId="ADAL" clId="{10D386F1-C09B-44C9-807E-A7A00ED9C7F4}" dt="2020-08-27T19:52:19.849" v="50" actId="20577"/>
        <pc:sldMkLst>
          <pc:docMk/>
          <pc:sldMk cId="3443404238" sldId="413"/>
        </pc:sldMkLst>
        <pc:spChg chg="mod">
          <ac:chgData name="Gerson" userId="6c4494c9-e300-475e-8570-19c96c3d8172" providerId="ADAL" clId="{10D386F1-C09B-44C9-807E-A7A00ED9C7F4}" dt="2020-08-27T19:52:19.849" v="50" actId="20577"/>
          <ac:spMkLst>
            <pc:docMk/>
            <pc:sldMk cId="3443404238" sldId="413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09.201" v="56" actId="20577"/>
        <pc:sldMkLst>
          <pc:docMk/>
          <pc:sldMk cId="2163974593" sldId="417"/>
        </pc:sldMkLst>
        <pc:spChg chg="mod">
          <ac:chgData name="Gerson" userId="6c4494c9-e300-475e-8570-19c96c3d8172" providerId="ADAL" clId="{10D386F1-C09B-44C9-807E-A7A00ED9C7F4}" dt="2020-08-27T19:53:09.201" v="56" actId="20577"/>
          <ac:spMkLst>
            <pc:docMk/>
            <pc:sldMk cId="2163974593" sldId="417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14.817" v="58" actId="20577"/>
        <pc:sldMkLst>
          <pc:docMk/>
          <pc:sldMk cId="2113505262" sldId="419"/>
        </pc:sldMkLst>
        <pc:spChg chg="mod">
          <ac:chgData name="Gerson" userId="6c4494c9-e300-475e-8570-19c96c3d8172" providerId="ADAL" clId="{10D386F1-C09B-44C9-807E-A7A00ED9C7F4}" dt="2020-08-27T19:53:14.817" v="58" actId="20577"/>
          <ac:spMkLst>
            <pc:docMk/>
            <pc:sldMk cId="2113505262" sldId="419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48:59.213" v="9" actId="20577"/>
        <pc:sldMkLst>
          <pc:docMk/>
          <pc:sldMk cId="2936254365" sldId="631"/>
        </pc:sldMkLst>
        <pc:spChg chg="mod">
          <ac:chgData name="Gerson" userId="6c4494c9-e300-475e-8570-19c96c3d8172" providerId="ADAL" clId="{10D386F1-C09B-44C9-807E-A7A00ED9C7F4}" dt="2020-08-27T19:48:59.213" v="9" actId="20577"/>
          <ac:spMkLst>
            <pc:docMk/>
            <pc:sldMk cId="2936254365" sldId="631"/>
            <ac:spMk id="4" creationId="{00000000-0000-0000-0000-000000000000}"/>
          </ac:spMkLst>
        </pc:spChg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2941021564" sldId="632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4219404735" sldId="633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3993364132" sldId="634"/>
        </pc:sldMkLst>
      </pc:sldChg>
      <pc:sldChg chg="delSp modSp mod">
        <pc:chgData name="Gerson" userId="6c4494c9-e300-475e-8570-19c96c3d8172" providerId="ADAL" clId="{10D386F1-C09B-44C9-807E-A7A00ED9C7F4}" dt="2020-08-27T19:51:53.242" v="40" actId="20577"/>
        <pc:sldMkLst>
          <pc:docMk/>
          <pc:sldMk cId="1080223583" sldId="635"/>
        </pc:sldMkLst>
        <pc:spChg chg="mod">
          <ac:chgData name="Gerson" userId="6c4494c9-e300-475e-8570-19c96c3d8172" providerId="ADAL" clId="{10D386F1-C09B-44C9-807E-A7A00ED9C7F4}" dt="2020-08-27T19:51:53.242" v="40" actId="20577"/>
          <ac:spMkLst>
            <pc:docMk/>
            <pc:sldMk cId="1080223583" sldId="635"/>
            <ac:spMk id="4" creationId="{00000000-0000-0000-0000-000000000000}"/>
          </ac:spMkLst>
        </pc:spChg>
        <pc:spChg chg="del mod">
          <ac:chgData name="Gerson" userId="6c4494c9-e300-475e-8570-19c96c3d8172" providerId="ADAL" clId="{10D386F1-C09B-44C9-807E-A7A00ED9C7F4}" dt="2020-08-27T19:51:25.451" v="14" actId="478"/>
          <ac:spMkLst>
            <pc:docMk/>
            <pc:sldMk cId="1080223583" sldId="635"/>
            <ac:spMk id="9" creationId="{A95289DA-B159-4831-8E96-BEC9E8E9E1ED}"/>
          </ac:spMkLst>
        </pc:spChg>
        <pc:spChg chg="mod">
          <ac:chgData name="Gerson" userId="6c4494c9-e300-475e-8570-19c96c3d8172" providerId="ADAL" clId="{10D386F1-C09B-44C9-807E-A7A00ED9C7F4}" dt="2020-08-27T19:51:30.689" v="17" actId="1076"/>
          <ac:spMkLst>
            <pc:docMk/>
            <pc:sldMk cId="1080223583" sldId="635"/>
            <ac:spMk id="15" creationId="{168EC2A6-6F58-4F70-992E-F4F648997BAB}"/>
          </ac:spMkLst>
        </pc:sp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6" creationId="{C80568E2-2375-4E7E-9AD8-2B637853196E}"/>
          </ac:picMkLst>
        </pc:pic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10" creationId="{D7424ED5-0B05-46D6-8BEA-815E0F715CE4}"/>
          </ac:picMkLst>
        </pc:picChg>
        <pc:picChg chg="mod">
          <ac:chgData name="Gerson" userId="6c4494c9-e300-475e-8570-19c96c3d8172" providerId="ADAL" clId="{10D386F1-C09B-44C9-807E-A7A00ED9C7F4}" dt="2020-08-27T19:51:37.135" v="19" actId="1076"/>
          <ac:picMkLst>
            <pc:docMk/>
            <pc:sldMk cId="1080223583" sldId="635"/>
            <ac:picMk id="13" creationId="{39CD8859-DC70-4E7E-BC5A-6548C476F61A}"/>
          </ac:picMkLst>
        </pc:picChg>
      </pc:sldChg>
      <pc:sldChg chg="modSp mod">
        <pc:chgData name="Gerson" userId="6c4494c9-e300-475e-8570-19c96c3d8172" providerId="ADAL" clId="{10D386F1-C09B-44C9-807E-A7A00ED9C7F4}" dt="2020-08-27T19:53:01.841" v="52" actId="20577"/>
        <pc:sldMkLst>
          <pc:docMk/>
          <pc:sldMk cId="322457752" sldId="636"/>
        </pc:sldMkLst>
        <pc:spChg chg="mod">
          <ac:chgData name="Gerson" userId="6c4494c9-e300-475e-8570-19c96c3d8172" providerId="ADAL" clId="{10D386F1-C09B-44C9-807E-A7A00ED9C7F4}" dt="2020-08-27T19:53:01.841" v="52" actId="20577"/>
          <ac:spMkLst>
            <pc:docMk/>
            <pc:sldMk cId="322457752" sldId="636"/>
            <ac:spMk id="4" creationId="{00000000-0000-0000-0000-000000000000}"/>
          </ac:spMkLst>
        </pc:spChg>
      </pc:sldChg>
      <pc:sldChg chg="modSp mod">
        <pc:chgData name="Gerson" userId="6c4494c9-e300-475e-8570-19c96c3d8172" providerId="ADAL" clId="{10D386F1-C09B-44C9-807E-A7A00ED9C7F4}" dt="2020-08-27T19:53:05.945" v="54" actId="20577"/>
        <pc:sldMkLst>
          <pc:docMk/>
          <pc:sldMk cId="3868678466" sldId="638"/>
        </pc:sldMkLst>
        <pc:spChg chg="mod">
          <ac:chgData name="Gerson" userId="6c4494c9-e300-475e-8570-19c96c3d8172" providerId="ADAL" clId="{10D386F1-C09B-44C9-807E-A7A00ED9C7F4}" dt="2020-08-27T19:53:05.945" v="54" actId="20577"/>
          <ac:spMkLst>
            <pc:docMk/>
            <pc:sldMk cId="3868678466" sldId="638"/>
            <ac:spMk id="4" creationId="{00000000-0000-0000-0000-000000000000}"/>
          </ac:spMkLst>
        </pc:spChg>
      </pc:sldChg>
      <pc:sldChg chg="delSp modSp add mod delAnim">
        <pc:chgData name="Gerson" userId="6c4494c9-e300-475e-8570-19c96c3d8172" providerId="ADAL" clId="{10D386F1-C09B-44C9-807E-A7A00ED9C7F4}" dt="2020-08-27T19:52:15.929" v="48" actId="20577"/>
        <pc:sldMkLst>
          <pc:docMk/>
          <pc:sldMk cId="3932752384" sldId="645"/>
        </pc:sldMkLst>
        <pc:spChg chg="mod">
          <ac:chgData name="Gerson" userId="6c4494c9-e300-475e-8570-19c96c3d8172" providerId="ADAL" clId="{10D386F1-C09B-44C9-807E-A7A00ED9C7F4}" dt="2020-08-27T19:52:15.929" v="48" actId="20577"/>
          <ac:spMkLst>
            <pc:docMk/>
            <pc:sldMk cId="3932752384" sldId="645"/>
            <ac:spMk id="4" creationId="{00000000-0000-0000-0000-000000000000}"/>
          </ac:spMkLst>
        </pc:spChg>
        <pc:spChg chg="mod">
          <ac:chgData name="Gerson" userId="6c4494c9-e300-475e-8570-19c96c3d8172" providerId="ADAL" clId="{10D386F1-C09B-44C9-807E-A7A00ED9C7F4}" dt="2020-08-27T19:52:12.107" v="46" actId="1076"/>
          <ac:spMkLst>
            <pc:docMk/>
            <pc:sldMk cId="3932752384" sldId="645"/>
            <ac:spMk id="9" creationId="{A95289DA-B159-4831-8E96-BEC9E8E9E1ED}"/>
          </ac:spMkLst>
        </pc:spChg>
        <pc:spChg chg="del">
          <ac:chgData name="Gerson" userId="6c4494c9-e300-475e-8570-19c96c3d8172" providerId="ADAL" clId="{10D386F1-C09B-44C9-807E-A7A00ED9C7F4}" dt="2020-08-27T19:51:58.059" v="41" actId="478"/>
          <ac:spMkLst>
            <pc:docMk/>
            <pc:sldMk cId="3932752384" sldId="645"/>
            <ac:spMk id="15" creationId="{168EC2A6-6F58-4F70-992E-F4F648997BAB}"/>
          </ac:spMkLst>
        </pc:spChg>
        <pc:picChg chg="mod">
          <ac:chgData name="Gerson" userId="6c4494c9-e300-475e-8570-19c96c3d8172" providerId="ADAL" clId="{10D386F1-C09B-44C9-807E-A7A00ED9C7F4}" dt="2020-08-27T19:52:10.584" v="45" actId="1076"/>
          <ac:picMkLst>
            <pc:docMk/>
            <pc:sldMk cId="3932752384" sldId="645"/>
            <ac:picMk id="6" creationId="{C80568E2-2375-4E7E-9AD8-2B637853196E}"/>
          </ac:picMkLst>
        </pc:picChg>
        <pc:picChg chg="mod">
          <ac:chgData name="Gerson" userId="6c4494c9-e300-475e-8570-19c96c3d8172" providerId="ADAL" clId="{10D386F1-C09B-44C9-807E-A7A00ED9C7F4}" dt="2020-08-27T19:52:06.484" v="43" actId="1076"/>
          <ac:picMkLst>
            <pc:docMk/>
            <pc:sldMk cId="3932752384" sldId="645"/>
            <ac:picMk id="10" creationId="{D7424ED5-0B05-46D6-8BEA-815E0F715CE4}"/>
          </ac:picMkLst>
        </pc:picChg>
        <pc:picChg chg="del">
          <ac:chgData name="Gerson" userId="6c4494c9-e300-475e-8570-19c96c3d8172" providerId="ADAL" clId="{10D386F1-C09B-44C9-807E-A7A00ED9C7F4}" dt="2020-08-27T19:51:58.059" v="41" actId="478"/>
          <ac:picMkLst>
            <pc:docMk/>
            <pc:sldMk cId="3932752384" sldId="645"/>
            <ac:picMk id="13" creationId="{39CD8859-DC70-4E7E-BC5A-6548C476F6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29/08/2020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29/08/2020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5.jpe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20DA1E-110A-4E50-90AF-5A832D4E5455}"/>
              </a:ext>
            </a:extLst>
          </p:cNvPr>
          <p:cNvSpPr/>
          <p:nvPr/>
        </p:nvSpPr>
        <p:spPr>
          <a:xfrm>
            <a:off x="222305" y="3214993"/>
            <a:ext cx="13025577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Gerente de SUpermercado | Themos Vagas | Empregos e Estágios">
            <a:extLst>
              <a:ext uri="{FF2B5EF4-FFF2-40B4-BE49-F238E27FC236}">
                <a16:creationId xmlns:a16="http://schemas.microsoft.com/office/drawing/2014/main" id="{0AB051F2-A859-4560-BCBA-DCCCFDF5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119" y="3230869"/>
            <a:ext cx="1745494" cy="23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6395BC1-68F6-4A26-839E-9C9A6FF66E2F}"/>
              </a:ext>
            </a:extLst>
          </p:cNvPr>
          <p:cNvSpPr/>
          <p:nvPr/>
        </p:nvSpPr>
        <p:spPr>
          <a:xfrm>
            <a:off x="2676613" y="3210706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 panose="00000500000000000000" pitchFamily="50" charset="0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 Gerente...é assim que funciona?</a:t>
            </a:r>
          </a:p>
        </p:txBody>
      </p:sp>
      <p:pic>
        <p:nvPicPr>
          <p:cNvPr id="29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29" y="831844"/>
            <a:ext cx="3758592" cy="21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59162" cy="4112470"/>
          </a:xfrm>
        </p:spPr>
        <p:txBody>
          <a:bodyPr/>
          <a:lstStyle/>
          <a:p>
            <a:r>
              <a:rPr lang="pt-BR" sz="2800" dirty="0" smtClean="0"/>
              <a:t>1 -Como </a:t>
            </a:r>
            <a:r>
              <a:rPr lang="pt-BR" sz="2800" dirty="0"/>
              <a:t>podemos ajudar o funcionário que trabalha remotamente com o notebook com problema? </a:t>
            </a:r>
          </a:p>
          <a:p>
            <a:endParaRPr lang="pt-BR" sz="2800" dirty="0"/>
          </a:p>
          <a:p>
            <a:r>
              <a:rPr lang="pt-BR" sz="2800" dirty="0" smtClean="0"/>
              <a:t>2- Como </a:t>
            </a:r>
            <a:r>
              <a:rPr lang="pt-BR" sz="2800" dirty="0"/>
              <a:t>podemos agilizar o processo de atendimento com muitos clientes?</a:t>
            </a:r>
          </a:p>
          <a:p>
            <a:endParaRPr lang="pt-BR" sz="2800" dirty="0"/>
          </a:p>
          <a:p>
            <a:r>
              <a:rPr lang="pt-BR" sz="2800" dirty="0" smtClean="0"/>
              <a:t>3-Quais </a:t>
            </a:r>
            <a:r>
              <a:rPr lang="pt-BR" sz="2800" dirty="0"/>
              <a:t>modos de identificar a produtividade do funcionário?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Criar Perguntas: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726475" y="4666052"/>
            <a:ext cx="363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Funcionário Remoto</a:t>
            </a:r>
          </a:p>
        </p:txBody>
      </p:sp>
      <p:pic>
        <p:nvPicPr>
          <p:cNvPr id="1026" name="Picture 2" descr="Home Office Vetores e Ilustrações de Stock - iStock em 2020 | Home office,  Home, Ideia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86" y="2167362"/>
            <a:ext cx="2773963" cy="277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16077"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05676" y="3488243"/>
            <a:ext cx="404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Monitoramento de HO</a:t>
            </a:r>
            <a:endParaRPr lang="pt-BR" sz="3200" b="1" dirty="0"/>
          </a:p>
        </p:txBody>
      </p:sp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6" y="1294061"/>
            <a:ext cx="3758592" cy="21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storyboard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495103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1125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549510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0"/>
            <a:ext cx="10756901" cy="778498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23340" y="521958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39825" y="171438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937624" y="440367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546849" y="135515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1855383" y="1315330"/>
            <a:ext cx="2217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3 </a:t>
            </a:r>
            <a:r>
              <a:rPr lang="pt-BR" sz="8000" dirty="0" err="1" smtClean="0"/>
              <a:t>julia</a:t>
            </a:r>
            <a:endParaRPr lang="pt-BR" sz="8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577624" y="28908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103340" y="55655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852102" y="227954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76271" y="243284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81187" y="603686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972420" y="65397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310932" y="645714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772751" y="29979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3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7" y="0"/>
            <a:ext cx="13442245" cy="756126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266503" y="40908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246877" y="397181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88916" y="671260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926594" y="66939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193616" y="20429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160319" y="297775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528916" y="38443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77763" y="1226086"/>
            <a:ext cx="2500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3 </a:t>
            </a:r>
            <a:r>
              <a:rPr lang="pt-BR" sz="8000" dirty="0" err="1" smtClean="0"/>
              <a:t>well</a:t>
            </a:r>
            <a:endParaRPr lang="pt-BR" sz="8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303621" y="207527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464084" y="34955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809994" y="397181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207664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199730" y="288123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824084" y="281262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-786607"/>
            <a:ext cx="12192000" cy="913447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408323" y="50337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747516" y="268593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443341" y="196747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608916" y="196747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667516" y="268593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733941" y="503373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03341" y="114209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94658" y="246437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083341" y="19460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372757" y="634457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254658" y="395604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433665" y="3321493"/>
            <a:ext cx="3009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e 3 </a:t>
            </a:r>
            <a:r>
              <a:rPr lang="pt-BR" sz="8000" dirty="0" err="1" smtClean="0"/>
              <a:t>natã</a:t>
            </a:r>
            <a:endParaRPr lang="pt-BR" sz="8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271934" y="378063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986822" y="124902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4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6" y="0"/>
            <a:ext cx="10774362" cy="778616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986559" y="27947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315797" y="243556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675797" y="171710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706559" y="495968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462356" y="256937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706559" y="414240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357899" y="25378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99756" y="12321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22939" y="181934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116889" y="194456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050081" y="181902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520225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656700" y="27947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7433664" y="3321493"/>
            <a:ext cx="3882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e 3 Matheus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0355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9176" y="-1761675"/>
            <a:ext cx="8755537" cy="11162438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209858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65879" y="281059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96944" y="178258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381163" y="534204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390042" y="529347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740439" y="154032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804400" y="585163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273745" y="63745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563068" y="49308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96944" y="372200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38791" y="1782581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/>
              <a:t>2</a:t>
            </a:r>
            <a:r>
              <a:rPr lang="pt-BR" sz="8000" dirty="0" smtClean="0"/>
              <a:t> </a:t>
            </a:r>
            <a:r>
              <a:rPr lang="pt-BR" sz="8000" dirty="0" err="1" smtClean="0"/>
              <a:t>Bella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9379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79584" y="-2961589"/>
            <a:ext cx="7237015" cy="1287206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290800" y="445145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780217" y="155831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38728" y="214199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898728" y="445145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594764" y="394816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774039" y="384058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947819" y="395620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618728" y="210564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0584449" y="976333"/>
            <a:ext cx="3009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2 3 Mauá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0055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storyboards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Isabella C.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Wellington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Matheus Juan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7" y="1600952"/>
            <a:ext cx="3434413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Julia Lima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Isabella Conti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Matheus Juan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Felipe Paiva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Nata Lino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Wellington Pereira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Storyboard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storyboard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</a:t>
            </a:r>
            <a:r>
              <a:rPr lang="pt-BR" sz="2400" dirty="0">
                <a:solidFill>
                  <a:srgbClr val="FF0000"/>
                </a:solidFill>
                <a:latin typeface="Exo 2" panose="00000500000000000000" pitchFamily="50" charset="0"/>
              </a:rPr>
              <a:t>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284783" y="4813361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804094" y="5902452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Liste os 3 negócios escolhidos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48548" y="450054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Trader banco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" y="1483201"/>
            <a:ext cx="6022234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800" y="4382860"/>
            <a:ext cx="4499040" cy="2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69073" y="6941411"/>
            <a:ext cx="4798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48548" y="450054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Trader banco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" y="1483201"/>
            <a:ext cx="6022234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68" y="4351803"/>
            <a:ext cx="4499040" cy="2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69073" y="6941411"/>
            <a:ext cx="4798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248535" y="281171"/>
            <a:ext cx="10782599" cy="765639"/>
          </a:xfrm>
        </p:spPr>
        <p:txBody>
          <a:bodyPr/>
          <a:lstStyle/>
          <a:p>
            <a:r>
              <a:rPr lang="pt-BR" dirty="0"/>
              <a:t>6. Escolha um negócio e  pegue o Mapa....</a:t>
            </a:r>
          </a:p>
        </p:txBody>
      </p:sp>
      <p:sp>
        <p:nvSpPr>
          <p:cNvPr id="17" name="Forma Livre 16"/>
          <p:cNvSpPr/>
          <p:nvPr/>
        </p:nvSpPr>
        <p:spPr>
          <a:xfrm>
            <a:off x="5553603" y="3821919"/>
            <a:ext cx="3682370" cy="3415096"/>
          </a:xfrm>
          <a:custGeom>
            <a:avLst/>
            <a:gdLst>
              <a:gd name="connsiteX0" fmla="*/ 1841185 w 3682370"/>
              <a:gd name="connsiteY0" fmla="*/ 167936 h 3415096"/>
              <a:gd name="connsiteX1" fmla="*/ 232468 w 3682370"/>
              <a:gd name="connsiteY1" fmla="*/ 1665237 h 3415096"/>
              <a:gd name="connsiteX2" fmla="*/ 1841185 w 3682370"/>
              <a:gd name="connsiteY2" fmla="*/ 3162538 h 3415096"/>
              <a:gd name="connsiteX3" fmla="*/ 3449902 w 3682370"/>
              <a:gd name="connsiteY3" fmla="*/ 1665237 h 3415096"/>
              <a:gd name="connsiteX4" fmla="*/ 1841185 w 3682370"/>
              <a:gd name="connsiteY4" fmla="*/ 167936 h 3415096"/>
              <a:gd name="connsiteX5" fmla="*/ 1841185 w 3682370"/>
              <a:gd name="connsiteY5" fmla="*/ 0 h 3415096"/>
              <a:gd name="connsiteX6" fmla="*/ 3682370 w 3682370"/>
              <a:gd name="connsiteY6" fmla="*/ 1707548 h 3415096"/>
              <a:gd name="connsiteX7" fmla="*/ 1841185 w 3682370"/>
              <a:gd name="connsiteY7" fmla="*/ 3415096 h 3415096"/>
              <a:gd name="connsiteX8" fmla="*/ 0 w 3682370"/>
              <a:gd name="connsiteY8" fmla="*/ 1707548 h 3415096"/>
              <a:gd name="connsiteX9" fmla="*/ 1841185 w 3682370"/>
              <a:gd name="connsiteY9" fmla="*/ 0 h 34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2370" h="3415096">
                <a:moveTo>
                  <a:pt x="1841185" y="167936"/>
                </a:moveTo>
                <a:cubicBezTo>
                  <a:pt x="952715" y="167936"/>
                  <a:pt x="232468" y="838300"/>
                  <a:pt x="232468" y="1665237"/>
                </a:cubicBezTo>
                <a:cubicBezTo>
                  <a:pt x="232468" y="2492174"/>
                  <a:pt x="952715" y="3162538"/>
                  <a:pt x="1841185" y="3162538"/>
                </a:cubicBezTo>
                <a:cubicBezTo>
                  <a:pt x="2729655" y="3162538"/>
                  <a:pt x="3449902" y="2492174"/>
                  <a:pt x="3449902" y="1665237"/>
                </a:cubicBezTo>
                <a:cubicBezTo>
                  <a:pt x="3449902" y="838300"/>
                  <a:pt x="2729655" y="167936"/>
                  <a:pt x="1841185" y="167936"/>
                </a:cubicBezTo>
                <a:close/>
                <a:moveTo>
                  <a:pt x="1841185" y="0"/>
                </a:moveTo>
                <a:cubicBezTo>
                  <a:pt x="2858043" y="0"/>
                  <a:pt x="3682370" y="764495"/>
                  <a:pt x="3682370" y="1707548"/>
                </a:cubicBezTo>
                <a:cubicBezTo>
                  <a:pt x="3682370" y="2650601"/>
                  <a:pt x="2858043" y="3415096"/>
                  <a:pt x="1841185" y="3415096"/>
                </a:cubicBezTo>
                <a:cubicBezTo>
                  <a:pt x="824327" y="3415096"/>
                  <a:pt x="0" y="2650601"/>
                  <a:pt x="0" y="1707548"/>
                </a:cubicBezTo>
                <a:cubicBezTo>
                  <a:pt x="0" y="764495"/>
                  <a:pt x="824327" y="0"/>
                  <a:pt x="184118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3312368"/>
          </a:xfrm>
        </p:spPr>
        <p:txBody>
          <a:bodyPr/>
          <a:lstStyle/>
          <a:p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    R:  Trabalhar melhor os códigos sejam em Java, </a:t>
            </a:r>
            <a:r>
              <a:rPr lang="pt-BR" sz="2800" dirty="0" err="1"/>
              <a:t>js</a:t>
            </a:r>
            <a:r>
              <a:rPr lang="pt-BR" sz="2800" dirty="0"/>
              <a:t>, </a:t>
            </a:r>
            <a:r>
              <a:rPr lang="pt-BR" sz="2800" dirty="0" err="1"/>
              <a:t>css</a:t>
            </a:r>
            <a:r>
              <a:rPr lang="pt-BR" sz="2800" dirty="0"/>
              <a:t>, </a:t>
            </a:r>
            <a:r>
              <a:rPr lang="pt-BR" sz="2800" dirty="0" err="1"/>
              <a:t>html</a:t>
            </a:r>
            <a:r>
              <a:rPr lang="pt-BR" sz="2800" dirty="0"/>
              <a:t>, em grupo para que todos possam desenvolver</a:t>
            </a:r>
          </a:p>
          <a:p>
            <a:endParaRPr lang="pt-BR" sz="2800" dirty="0"/>
          </a:p>
          <a:p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Experiência para aplicar no estágio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Me dando experiência para errar e saber solucionar, e</a:t>
            </a:r>
          </a:p>
          <a:p>
            <a:pPr marL="0" indent="0">
              <a:buNone/>
            </a:pPr>
            <a:r>
              <a:rPr lang="pt-BR" sz="2800" dirty="0"/>
              <a:t>experiência em saber planejar e organizar tarefas e prazos.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Otimista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786039" y="2057993"/>
            <a:ext cx="12448085" cy="4327567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Fazer o mínimo esperado e ter um feedback construtivo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Experiência através dos erros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Melhorar a convivência com as pessoas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90125" y="951370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 smtClean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sz="3200" b="1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</a:t>
            </a:r>
            <a:r>
              <a:rPr lang="pt-BR" sz="2400" dirty="0" smtClean="0">
                <a:solidFill>
                  <a:srgbClr val="292C34"/>
                </a:solidFill>
                <a:latin typeface="Exo 2" panose="00000500000000000000" pitchFamily="50" charset="0"/>
              </a:rPr>
              <a:t>Assegurar que o funcionário tenha produtividade e desempenho e auxiliar o suporte para  agilizar os processos 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10962484" y="289852"/>
            <a:ext cx="1966183" cy="749103"/>
          </a:xfrm>
          <a:prstGeom prst="homePlate">
            <a:avLst/>
          </a:prstGeom>
          <a:solidFill>
            <a:srgbClr val="E60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FUNCIONÁRIO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255830" y="6710853"/>
            <a:ext cx="2496755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6200000">
            <a:off x="2127304" y="2755461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 rot="16200000">
            <a:off x="7340483" y="2722084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11213015" y="1139573"/>
            <a:ext cx="1465120" cy="658545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120687" y="2595501"/>
            <a:ext cx="2214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50"/>
                </a:solidFill>
                <a:latin typeface="Exo 2" panose="00000500000000000000" pitchFamily="50" charset="0"/>
              </a:rPr>
              <a:t>DESKTOP </a:t>
            </a:r>
            <a:r>
              <a:rPr lang="pt-BR" sz="1800" b="1" dirty="0" smtClean="0">
                <a:solidFill>
                  <a:srgbClr val="00B050"/>
                </a:solidFill>
                <a:latin typeface="Exo 2" panose="00000500000000000000" pitchFamily="50" charset="0"/>
              </a:rPr>
              <a:t>APRESENTANDO PROBLEMAS</a:t>
            </a:r>
            <a:endParaRPr lang="pt-BR" sz="1800" b="1" dirty="0">
              <a:solidFill>
                <a:srgbClr val="00B050"/>
              </a:solidFill>
              <a:latin typeface="Exo 2" panose="00000500000000000000" pitchFamily="50" charset="0"/>
            </a:endParaRPr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4745452" y="2741385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015298" y="2673258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10700745" y="2486134"/>
            <a:ext cx="2818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SE TAIS PROGRAMAS SÃO NECESSÁRIOS PARA O TRABALHO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5400000">
            <a:off x="10370580" y="3131796"/>
            <a:ext cx="553042" cy="229696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5443113" y="2595501"/>
            <a:ext cx="1783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MONITORA </a:t>
            </a:r>
            <a:endParaRPr lang="pt-BR" sz="1800" b="1" dirty="0" smtClean="0">
              <a:solidFill>
                <a:srgbClr val="E6005A"/>
              </a:solidFill>
              <a:latin typeface="Exo 2" panose="00000500000000000000" pitchFamily="50" charset="0"/>
            </a:endParaRPr>
          </a:p>
          <a:p>
            <a:pPr algn="ctr"/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AS </a:t>
            </a:r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ATIVIDADES</a:t>
            </a:r>
            <a:endParaRPr lang="pt-BR" sz="18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2908004" y="2734000"/>
            <a:ext cx="1783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B0F0"/>
                </a:solidFill>
                <a:latin typeface="Exo 2" panose="00000500000000000000" pitchFamily="50" charset="0"/>
              </a:rPr>
              <a:t>ANALISA O OCORRIDO</a:t>
            </a:r>
            <a:endParaRPr lang="pt-BR" sz="1800" dirty="0">
              <a:solidFill>
                <a:srgbClr val="00B0F0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997152" y="2568408"/>
            <a:ext cx="2121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B0F0"/>
                </a:solidFill>
              </a:rPr>
              <a:t>VERIFICAR AS APLICAÇÕES EM USO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864088" y="4100193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RELATA AO RH</a:t>
            </a:r>
            <a:endParaRPr lang="pt-BR" sz="1800" b="1" dirty="0">
              <a:solidFill>
                <a:srgbClr val="32B9CD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9995571" y="4102399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Exo 2" panose="00000500000000000000" pitchFamily="50" charset="0"/>
              </a:rPr>
              <a:t>SE NÃO FOR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0" name="Seta Dobrada 9"/>
          <p:cNvSpPr/>
          <p:nvPr/>
        </p:nvSpPr>
        <p:spPr>
          <a:xfrm rot="10800000">
            <a:off x="11478338" y="3926870"/>
            <a:ext cx="934476" cy="2313991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9014300" y="5487696"/>
            <a:ext cx="28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SE O PROBLEMA É NO HARDWARE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37" name="Seta Dobrada 36"/>
          <p:cNvSpPr/>
          <p:nvPr/>
        </p:nvSpPr>
        <p:spPr>
          <a:xfrm rot="10800000">
            <a:off x="9712625" y="6519724"/>
            <a:ext cx="934476" cy="914107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5400000">
            <a:off x="7774508" y="4747450"/>
            <a:ext cx="553042" cy="229696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313920" y="5708553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Exo 2" panose="00000500000000000000" pitchFamily="50" charset="0"/>
              </a:rPr>
              <a:t>SE NÃO FOR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3643552" y="4992116"/>
            <a:ext cx="3418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RELATÓRIO DE ACESSO PARA SABER SE Á PRÉ-EXISTENCIA DE ALGUM PROGRAMA QUE TENHA CAUSADO O OCORRIDO 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6296512" y="6885433"/>
            <a:ext cx="3966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CONTACTAR O SUPORTE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42" name="Seta para Baixo 41"/>
          <p:cNvSpPr/>
          <p:nvPr/>
        </p:nvSpPr>
        <p:spPr>
          <a:xfrm rot="5400000">
            <a:off x="6045690" y="6772196"/>
            <a:ext cx="720080" cy="66843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674146" y="3655309"/>
            <a:ext cx="33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  <a:latin typeface="Exo 2" panose="00000500000000000000" pitchFamily="50" charset="0"/>
              </a:rPr>
              <a:t> </a:t>
            </a:r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MANDA 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MENSAGEM NA SOBRE O MAU 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FUNCIONAMENTO DOS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PROGRAMAS NECESSÁRIOS</a:t>
            </a:r>
          </a:p>
        </p:txBody>
      </p:sp>
      <p:sp>
        <p:nvSpPr>
          <p:cNvPr id="86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7010463" y="3981051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11914362" y="4770878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/>
              <a:t>SE FOR</a:t>
            </a:r>
            <a:endParaRPr lang="pt-BR" sz="1800" b="1" dirty="0"/>
          </a:p>
        </p:txBody>
      </p:sp>
      <p:sp>
        <p:nvSpPr>
          <p:cNvPr id="90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2751449" y="5093527"/>
            <a:ext cx="720080" cy="11366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66196" y="5130615"/>
            <a:ext cx="190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EXCLUIR O PROGRAMA </a:t>
            </a:r>
          </a:p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REMOTAMENTE, </a:t>
            </a:r>
          </a:p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REPARAR O ERRO </a:t>
            </a:r>
            <a:endParaRPr lang="pt-BR" sz="1800" b="1" dirty="0">
              <a:solidFill>
                <a:srgbClr val="32B9CD"/>
              </a:solidFill>
            </a:endParaRPr>
          </a:p>
        </p:txBody>
      </p:sp>
      <p:sp>
        <p:nvSpPr>
          <p:cNvPr id="92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2705726" y="3842524"/>
            <a:ext cx="720080" cy="11366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401974" y="4098081"/>
            <a:ext cx="1889925" cy="705484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4" name="Seta Dobrada 93"/>
          <p:cNvSpPr/>
          <p:nvPr/>
        </p:nvSpPr>
        <p:spPr>
          <a:xfrm rot="10800000" flipH="1">
            <a:off x="1400642" y="6385126"/>
            <a:ext cx="934476" cy="914107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2" grpId="0"/>
      <p:bldP spid="23" grpId="0" animBg="1"/>
      <p:bldP spid="25" grpId="0" animBg="1"/>
      <p:bldP spid="27" grpId="0"/>
      <p:bldP spid="28" grpId="0" animBg="1"/>
      <p:bldP spid="30" grpId="0"/>
      <p:bldP spid="32" grpId="0"/>
      <p:bldP spid="33" grpId="0"/>
      <p:bldP spid="21" grpId="0"/>
      <p:bldP spid="36" grpId="0"/>
      <p:bldP spid="38" grpId="0" animBg="1"/>
      <p:bldP spid="39" grpId="0"/>
      <p:bldP spid="40" grpId="0"/>
      <p:bldP spid="41" grpId="0"/>
      <p:bldP spid="42" grpId="0" animBg="1"/>
      <p:bldP spid="86" grpId="0" animBg="1"/>
      <p:bldP spid="88" grpId="0"/>
      <p:bldP spid="90" grpId="0" animBg="1"/>
      <p:bldP spid="92" grpId="0" animBg="1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323129-B204-40D5-AFF8-9C9A9BF3922E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bcd8c33-6940-4d4c-a587-bbc736ca1e4d"/>
    <ds:schemaRef ds:uri="4327b14a-fe89-488e-9f6d-9658cacf372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1701</TotalTime>
  <Words>892</Words>
  <Application>Microsoft Office PowerPoint</Application>
  <PresentationFormat>Personalizar</PresentationFormat>
  <Paragraphs>234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Exo 2</vt:lpstr>
      <vt:lpstr>Tahoma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Aluno</cp:lastModifiedBy>
  <cp:revision>31</cp:revision>
  <dcterms:created xsi:type="dcterms:W3CDTF">2016-12-01T16:19:35Z</dcterms:created>
  <dcterms:modified xsi:type="dcterms:W3CDTF">2020-08-30T00:04:19Z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